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72" r:id="rId5"/>
    <p:sldId id="273" r:id="rId6"/>
    <p:sldId id="274" r:id="rId7"/>
    <p:sldId id="275" r:id="rId8"/>
    <p:sldId id="277" r:id="rId9"/>
    <p:sldId id="276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88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5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6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7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0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04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0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91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02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786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36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F35B4-8310-4B5F-9FCA-57652201825D}" type="datetimeFigureOut">
              <a:rPr lang="en-US" smtClean="0"/>
              <a:t>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1512E-9B0C-468C-9D58-F0281CF8C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00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Flight reservation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56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provided customer details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2583"/>
            <a:ext cx="10515600" cy="425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29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book the flight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5734" y="1825625"/>
            <a:ext cx="94005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38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view the ticket we need to click on hyperlink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5734" y="1825625"/>
            <a:ext cx="94005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811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Booked the ticket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957" y="1825625"/>
            <a:ext cx="79880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8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view the ticket in browser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9053" y="1825625"/>
            <a:ext cx="445389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970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can download the ticket by clicking on button as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5664" y="1825625"/>
            <a:ext cx="59606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02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ticket save with auto random </a:t>
            </a:r>
            <a:r>
              <a:rPr lang="en-US" dirty="0" err="1" smtClean="0"/>
              <a:t>pnr</a:t>
            </a:r>
            <a:r>
              <a:rPr lang="en-US" dirty="0" smtClean="0"/>
              <a:t> number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091" y="1825625"/>
            <a:ext cx="59118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62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ticket in pdf format.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4209" y="1825625"/>
            <a:ext cx="68235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65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098" y="0"/>
            <a:ext cx="8125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49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</a:t>
            </a:r>
          </a:p>
          <a:p>
            <a:r>
              <a:rPr lang="en-US" dirty="0" err="1" smtClean="0"/>
              <a:t>Css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TypeScript</a:t>
            </a:r>
            <a:r>
              <a:rPr lang="en-US" dirty="0" smtClean="0"/>
              <a:t> </a:t>
            </a:r>
          </a:p>
          <a:p>
            <a:r>
              <a:rPr lang="en-US" dirty="0" smtClean="0"/>
              <a:t>Bootstrap </a:t>
            </a:r>
          </a:p>
          <a:p>
            <a:r>
              <a:rPr lang="en-US" dirty="0" smtClean="0"/>
              <a:t>Node JS</a:t>
            </a:r>
          </a:p>
          <a:p>
            <a:r>
              <a:rPr lang="en-US" dirty="0" smtClean="0"/>
              <a:t>Angular framework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367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 structure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4318" y="1825625"/>
            <a:ext cx="260336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5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 description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Component created </a:t>
            </a:r>
          </a:p>
          <a:p>
            <a:pPr lvl="1"/>
            <a:r>
              <a:rPr lang="en-US" dirty="0" smtClean="0"/>
              <a:t>Airline </a:t>
            </a:r>
          </a:p>
          <a:p>
            <a:pPr lvl="1"/>
            <a:r>
              <a:rPr lang="en-US" dirty="0" smtClean="0"/>
              <a:t>Airport </a:t>
            </a:r>
          </a:p>
          <a:p>
            <a:pPr lvl="1"/>
            <a:r>
              <a:rPr lang="en-US" dirty="0" smtClean="0"/>
              <a:t>Flight-search </a:t>
            </a:r>
          </a:p>
          <a:p>
            <a:pPr lvl="1"/>
            <a:r>
              <a:rPr lang="en-US" dirty="0" smtClean="0"/>
              <a:t>Flight-search-result </a:t>
            </a:r>
          </a:p>
          <a:p>
            <a:r>
              <a:rPr lang="en-US" dirty="0" smtClean="0"/>
              <a:t>Service </a:t>
            </a:r>
          </a:p>
          <a:p>
            <a:pPr lvl="1"/>
            <a:r>
              <a:rPr lang="en-US" dirty="0" err="1" smtClean="0"/>
              <a:t>FlightService</a:t>
            </a:r>
            <a:endParaRPr lang="en-US" dirty="0" smtClean="0"/>
          </a:p>
          <a:p>
            <a:r>
              <a:rPr lang="en-US" dirty="0" smtClean="0"/>
              <a:t>Model </a:t>
            </a:r>
          </a:p>
          <a:p>
            <a:pPr lvl="1"/>
            <a:r>
              <a:rPr lang="en-US" dirty="0" smtClean="0"/>
              <a:t>Flights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036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Landing screen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772" y="1825625"/>
            <a:ext cx="859445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89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search the flight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3441" y="1825625"/>
            <a:ext cx="88051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5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there is not flight available then we will get the result as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1729" y="1825625"/>
            <a:ext cx="970854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03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with available flight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406" y="1825625"/>
            <a:ext cx="90911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514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flight are available then we will get the result as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2386" y="1825625"/>
            <a:ext cx="95872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370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116</Words>
  <Application>Microsoft Office PowerPoint</Application>
  <PresentationFormat>Widescreen</PresentationFormat>
  <Paragraphs>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Flight reservation</vt:lpstr>
      <vt:lpstr>Technologies use </vt:lpstr>
      <vt:lpstr>The project structure </vt:lpstr>
      <vt:lpstr>Short description </vt:lpstr>
      <vt:lpstr>Landing screen </vt:lpstr>
      <vt:lpstr>We can search the flight </vt:lpstr>
      <vt:lpstr>If there is not flight available then we will get the result as </vt:lpstr>
      <vt:lpstr>Search with available flight </vt:lpstr>
      <vt:lpstr>If flight are available then we will get the result as </vt:lpstr>
      <vt:lpstr>After provided customer details </vt:lpstr>
      <vt:lpstr>It book the flight </vt:lpstr>
      <vt:lpstr>To view the ticket we need to click on hyperlink </vt:lpstr>
      <vt:lpstr>Booked the ticket </vt:lpstr>
      <vt:lpstr>You can view the ticket in browser </vt:lpstr>
      <vt:lpstr>You can download the ticket by clicking on button as </vt:lpstr>
      <vt:lpstr>The ticket save with auto random pnr number </vt:lpstr>
      <vt:lpstr>View the ticket in pdf format. 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Ordering App</dc:title>
  <dc:creator>LENOVO</dc:creator>
  <cp:lastModifiedBy>LENOVO</cp:lastModifiedBy>
  <cp:revision>9</cp:revision>
  <dcterms:created xsi:type="dcterms:W3CDTF">2022-12-25T14:43:40Z</dcterms:created>
  <dcterms:modified xsi:type="dcterms:W3CDTF">2023-01-03T06:52:52Z</dcterms:modified>
</cp:coreProperties>
</file>

<file path=docProps/thumbnail.jpeg>
</file>